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70" r:id="rId2"/>
    <p:sldId id="257" r:id="rId3"/>
    <p:sldId id="266" r:id="rId4"/>
    <p:sldId id="259" r:id="rId5"/>
    <p:sldId id="260" r:id="rId6"/>
    <p:sldId id="261" r:id="rId7"/>
    <p:sldId id="269" r:id="rId8"/>
    <p:sldId id="268" r:id="rId9"/>
    <p:sldId id="267" r:id="rId10"/>
    <p:sldId id="262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n Davies" initials="ID" lastIdx="3" clrIdx="0">
    <p:extLst>
      <p:ext uri="{19B8F6BF-5375-455C-9EA6-DF929625EA0E}">
        <p15:presenceInfo xmlns:p15="http://schemas.microsoft.com/office/powerpoint/2012/main" userId="Ian Davi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94"/>
  </p:normalViewPr>
  <p:slideViewPr>
    <p:cSldViewPr snapToGrid="0" snapToObjects="1">
      <p:cViewPr varScale="1">
        <p:scale>
          <a:sx n="70" d="100"/>
          <a:sy n="70" d="100"/>
        </p:scale>
        <p:origin x="10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71D915-8582-6644-875B-2B94633B3C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2CD14-047A-7E42-B524-607D12335F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CA628-D126-F64B-838A-64719E1DCC3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96EDD-CA96-114E-A009-CB496466E1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29E1E-2ADD-C94B-8CD9-9C7A498505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202C-ABD8-B14A-B275-107CCC49C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1958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>
                <a:solidFill>
                  <a:srgbClr val="1C3964"/>
                </a:solidFill>
                <a:latin typeface="+mn-lt"/>
              </a:rPr>
              <a:t>Year 8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1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1</a:t>
            </a: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dirty="0">
          <a:solidFill>
            <a:srgbClr val="1C3964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FB1FE3-12C1-40B0-BE1D-0206C1B0D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04" y="1191574"/>
            <a:ext cx="9498391" cy="4474852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605491" y="219972"/>
            <a:ext cx="40652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E3A63"/>
                </a:solidFill>
                <a:latin typeface="+mn-lt"/>
              </a:rPr>
              <a:t>Y8 Summer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Week 3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Day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E26D0B-92E4-42EF-931D-DB562C31A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056" y="1782102"/>
            <a:ext cx="1359526" cy="755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073606-2528-45D8-8F0B-CCE76AC7D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6290" y="2934711"/>
            <a:ext cx="1322947" cy="74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4E9E42-C24A-4A94-B5CB-21290F1956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8977" y="4167310"/>
            <a:ext cx="1231499" cy="5243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622C375-93B5-4C23-AB6E-4C490DBA32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0092" y="3429000"/>
            <a:ext cx="2267909" cy="16826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4175236-7EFE-4585-A50F-3F1AE82CC5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8958" y="4963473"/>
            <a:ext cx="1999661" cy="75597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0220176-66D8-449F-B6A6-DC28A04C6F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057" y="5820051"/>
            <a:ext cx="9406943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5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8502724-A0CE-4AFE-A191-0093C1948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238" y="3129893"/>
            <a:ext cx="1780186" cy="1390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6A77F1-1174-4CD1-A841-136728DF5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70" y="986099"/>
            <a:ext cx="9498391" cy="5060119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605491" y="219972"/>
            <a:ext cx="40652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E3A63"/>
                </a:solidFill>
                <a:latin typeface="+mn-lt"/>
              </a:rPr>
              <a:t>Y8 Summer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Week 4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Day 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94ECBA-CB9E-42EE-804B-A07312B19AAB}"/>
              </a:ext>
            </a:extLst>
          </p:cNvPr>
          <p:cNvSpPr txBox="1"/>
          <p:nvPr/>
        </p:nvSpPr>
        <p:spPr>
          <a:xfrm>
            <a:off x="6922186" y="3506411"/>
            <a:ext cx="37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b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326387" y="2562233"/>
            <a:ext cx="100692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446564" y="1800152"/>
            <a:ext cx="0" cy="6422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458075" y="15151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GB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9118476" y="3123252"/>
            <a:ext cx="0" cy="13385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8251624" y="3758958"/>
            <a:ext cx="1" cy="6405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07BFDA5-BB5D-4B08-A699-0AC1ACA25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5733" y="1292994"/>
            <a:ext cx="1877731" cy="16765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F7622D-C954-4B97-BF63-1DEF14BB7C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8888" y="2189524"/>
            <a:ext cx="1993565" cy="7559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C94C1C-5A06-4E7B-8113-0DADCD02DB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2323" y="4459016"/>
            <a:ext cx="1261981" cy="75597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84F4FD8-EA00-4093-BD16-A07D269BD9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1238" y="5293032"/>
            <a:ext cx="1999661" cy="74987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AA193F0-E4B5-4C81-AF11-10594D8E3E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018" y="5890373"/>
            <a:ext cx="9406943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1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F485804-302C-42BA-86D5-F87726173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65" y="1069471"/>
            <a:ext cx="9065538" cy="398713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569527" y="219972"/>
            <a:ext cx="4101248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E3A63"/>
                </a:solidFill>
                <a:latin typeface="+mn-lt"/>
              </a:rPr>
              <a:t>Y8 Summer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Week 3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Day 2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525785" y="1069471"/>
            <a:ext cx="0" cy="108204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3254E83-2CCC-44ED-A9FC-BB01CC907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452" y="1016145"/>
            <a:ext cx="2359356" cy="132904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BAA0234-ABE0-44E6-8AAC-3DCBD6F98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3076" y="1410686"/>
            <a:ext cx="1383912" cy="74987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41C586B-B7C5-4409-92E4-81DFE3C94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7839" y="2881141"/>
            <a:ext cx="1060796" cy="7559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185E4D1-FFCF-4A7A-96C0-2CA50ED0EB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9934" y="3367543"/>
            <a:ext cx="1786283" cy="75597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766ED72-44DA-4DB8-A02A-03834D1F92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0273" y="4329918"/>
            <a:ext cx="1999661" cy="74987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511174B-BCA0-4C78-81E4-E867BD6DCC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885" y="5825289"/>
            <a:ext cx="939475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7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89F1758-48BA-464A-A3D0-372DFE07E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78" y="986363"/>
            <a:ext cx="8675360" cy="496867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569527" y="219972"/>
            <a:ext cx="4101248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E3A63"/>
                </a:solidFill>
                <a:latin typeface="+mn-lt"/>
              </a:rPr>
              <a:t>Y8 Summer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Week 3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Day 3</a:t>
            </a:r>
          </a:p>
        </p:txBody>
      </p:sp>
      <p:sp>
        <p:nvSpPr>
          <p:cNvPr id="7" name="Rectangle 6"/>
          <p:cNvSpPr/>
          <p:nvPr/>
        </p:nvSpPr>
        <p:spPr>
          <a:xfrm>
            <a:off x="273269" y="5769919"/>
            <a:ext cx="93975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Vocabulary check</a:t>
            </a:r>
            <a:r>
              <a:rPr lang="en-GB" sz="2800" dirty="0"/>
              <a:t>: Volume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055DDF-A2C9-4237-A947-FD12FB866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614" y="1842670"/>
            <a:ext cx="2962913" cy="12436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01D7AD-87FC-4DEC-82E9-942DCDA6A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3731" y="2141662"/>
            <a:ext cx="1579001" cy="74987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63F3E7F-3A1F-4CE9-9EC6-EB61CBB3E8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5459" y="3229238"/>
            <a:ext cx="914479" cy="74987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42D071D-95C7-43DE-B179-7C040274E9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7643" y="4191672"/>
            <a:ext cx="1786283" cy="74987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243B2B3-FE49-4AFB-91CE-B518B1967D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549" y="5070301"/>
            <a:ext cx="1408298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4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A34029-4145-4342-8396-0E5CB7ED8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84" y="967505"/>
            <a:ext cx="9126503" cy="441388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791200" y="219972"/>
            <a:ext cx="3879575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E3A63"/>
                </a:solidFill>
                <a:latin typeface="+mn-lt"/>
              </a:rPr>
              <a:t>Y8 Summer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Week 3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Day 4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977298" y="4147101"/>
            <a:ext cx="1874520" cy="523220"/>
            <a:chOff x="5288280" y="3940049"/>
            <a:chExt cx="1874520" cy="52322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5288280" y="4252237"/>
              <a:ext cx="187452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Arc 13"/>
            <p:cNvSpPr/>
            <p:nvPr/>
          </p:nvSpPr>
          <p:spPr>
            <a:xfrm>
              <a:off x="6368611" y="3940049"/>
              <a:ext cx="398417" cy="523220"/>
            </a:xfrm>
            <a:prstGeom prst="arc">
              <a:avLst>
                <a:gd name="adj1" fmla="val 17366445"/>
                <a:gd name="adj2" fmla="val 112702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00117D9-8E4E-437B-A629-14A5D64F9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674" y="1789406"/>
            <a:ext cx="2749534" cy="7011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BF5100-4CA0-41C3-BCC0-57E2C4431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181" y="3022338"/>
            <a:ext cx="1109568" cy="7559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E5A02D-2270-4B0D-8D8B-340F5B87C7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4744" y="3834269"/>
            <a:ext cx="1725318" cy="7193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CFC2E6-01E6-413B-8EE2-708E93A242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0115" y="3854874"/>
            <a:ext cx="1871634" cy="5182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333D21-322C-4BFE-BDD1-8B09AF218B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2356" y="4633224"/>
            <a:ext cx="2310584" cy="5243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B4529F-D1EC-4553-A178-0382CEDDCE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057" y="5719185"/>
            <a:ext cx="9406943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8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59C746-CC04-4E9D-9403-4ED5459F1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34" y="1269785"/>
            <a:ext cx="8577815" cy="44077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55E7FD-38B6-4872-B06E-17FE98AFA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416" y="1244150"/>
            <a:ext cx="2316681" cy="1341236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611091" y="219972"/>
            <a:ext cx="40596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E3A63"/>
                </a:solidFill>
                <a:latin typeface="+mn-lt"/>
              </a:rPr>
              <a:t>Y8 Summer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Week 3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Day 5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826420" y="2147121"/>
            <a:ext cx="82867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799990" y="1642296"/>
            <a:ext cx="0" cy="5048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734480" y="1257543"/>
            <a:ext cx="0" cy="13144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776BCDC-699F-42D7-AA6A-06DEB925E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3694" y="1755543"/>
            <a:ext cx="1566808" cy="7498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34C895-C9B8-490A-9A06-5B4E7C5262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1139" y="2896410"/>
            <a:ext cx="2267909" cy="11827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8FAB8E-B422-4177-896D-F0E9AAB65A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5331" y="3200498"/>
            <a:ext cx="1932599" cy="136562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5895DFF-2F9C-4AD3-AEE7-3024210C90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7801" y="3911844"/>
            <a:ext cx="2145978" cy="75597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D2CF67D-0BE7-47C5-82FA-411119F263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7801" y="4878842"/>
            <a:ext cx="1993565" cy="84741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03BF4FA-6EE8-4945-B62A-6585553928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788396"/>
            <a:ext cx="9400847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6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BBB425-1160-4CB9-8F58-FEAE60D4B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80" y="908556"/>
            <a:ext cx="9492295" cy="441388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818909" y="219972"/>
            <a:ext cx="3851866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E3A63"/>
                </a:solidFill>
                <a:latin typeface="+mn-lt"/>
              </a:rPr>
              <a:t>Y8 Summer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Week 4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Day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4D5F11-251A-48A0-BD6D-3B8FCA67B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785" y="1977491"/>
            <a:ext cx="1359526" cy="7559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70934A-7BE0-499C-9531-F91C7F187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0693" y="1156110"/>
            <a:ext cx="3054361" cy="157290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C3BA38C-A109-4D94-9272-781DF3FF3E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403" y="2844125"/>
            <a:ext cx="1103472" cy="64623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E457823-0A4B-4C43-A293-D6A576CAA1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7530" y="3624876"/>
            <a:ext cx="1396105" cy="75597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279A3A3-2544-4E2E-8AB3-8E1A9CECFE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5344" y="4572570"/>
            <a:ext cx="1993565" cy="74987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5DE23CF-5E10-442C-9197-CBF21B2A5D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671851"/>
            <a:ext cx="9370364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7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28785E-0801-48D8-B13B-01A92E34F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80" y="814945"/>
            <a:ext cx="9492295" cy="4419983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605491" y="219972"/>
            <a:ext cx="40652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E3A63"/>
                </a:solidFill>
                <a:latin typeface="+mn-lt"/>
              </a:rPr>
              <a:t>Y8 Summer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Week 4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Day 2</a:t>
            </a:r>
          </a:p>
        </p:txBody>
      </p:sp>
      <p:sp>
        <p:nvSpPr>
          <p:cNvPr id="7" name="Rectangle 6"/>
          <p:cNvSpPr/>
          <p:nvPr/>
        </p:nvSpPr>
        <p:spPr>
          <a:xfrm>
            <a:off x="259079" y="5745430"/>
            <a:ext cx="9411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Vocabulary check</a:t>
            </a:r>
            <a:r>
              <a:rPr lang="en-GB" sz="2800" dirty="0"/>
              <a:t>: Factor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401326" y="2213407"/>
            <a:ext cx="0" cy="7178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430289" y="3066846"/>
            <a:ext cx="193023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8360519" y="3067279"/>
            <a:ext cx="69613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18D4786-A01F-4C3B-94D1-CAD18D2EE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996" y="1152656"/>
            <a:ext cx="1450974" cy="5243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238E97-C1D5-44D0-90D7-19E672930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1468" y="2470864"/>
            <a:ext cx="1542422" cy="749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BEE3C2-4000-485D-8240-CDC3C2451D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9702" y="2026752"/>
            <a:ext cx="3261643" cy="11888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3B1878-B4D4-4B0B-A0AE-442915B0C4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7610" y="3655462"/>
            <a:ext cx="2962913" cy="11278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75E8D3-5BFE-4E67-964F-59D998612F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9163" y="3660275"/>
            <a:ext cx="1188823" cy="7559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D8A7E09-97F7-47E9-BABC-1A1E831670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9650" y="4623374"/>
            <a:ext cx="1871634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4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E2C659-CBD1-443B-B1F8-CE9413D19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43" y="987272"/>
            <a:ext cx="9498391" cy="441388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605491" y="219972"/>
            <a:ext cx="40652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E3A63"/>
                </a:solidFill>
                <a:latin typeface="+mn-lt"/>
              </a:rPr>
              <a:t>Y8 Summer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Week 4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Day 3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52BF53-55BB-436E-97FC-3841E665D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062" y="1826991"/>
            <a:ext cx="1658256" cy="74987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3B12F48-C9D0-4601-87F5-D2C6025E4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1479" y="1431392"/>
            <a:ext cx="1091279" cy="93886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D7BEEF6-F9C2-4A56-9F6B-BCAA3550E0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0103" y="2586803"/>
            <a:ext cx="975445" cy="75597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AAB8348-1A55-4644-B9B2-051A65BC91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2230" y="3938985"/>
            <a:ext cx="1255885" cy="81693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874E50A-2A89-4C84-BC19-52FDD136AE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7284" y="3906200"/>
            <a:ext cx="3182388" cy="74987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68FE931-4A8E-4FAA-A17A-90093CC38C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8647" y="4667108"/>
            <a:ext cx="1999661" cy="75597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A34FD5D-1663-47C1-90A7-7500703C1F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636" y="5794194"/>
            <a:ext cx="9370364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4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582CDB-2C6A-4A1D-B7AB-AD2C9F388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59" y="1012238"/>
            <a:ext cx="9498391" cy="409686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605491" y="219972"/>
            <a:ext cx="40652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E3A63"/>
                </a:solidFill>
                <a:latin typeface="+mn-lt"/>
              </a:rPr>
              <a:t>Y8 Summer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Week 4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Day 4</a:t>
            </a:r>
          </a:p>
        </p:txBody>
      </p:sp>
      <p:sp>
        <p:nvSpPr>
          <p:cNvPr id="6" name="Rectangle 5"/>
          <p:cNvSpPr/>
          <p:nvPr/>
        </p:nvSpPr>
        <p:spPr>
          <a:xfrm>
            <a:off x="7882206" y="941096"/>
            <a:ext cx="1059493" cy="464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114164" y="995648"/>
            <a:ext cx="689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dirty="0"/>
              <a:t>28 cm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981163" y="1298781"/>
            <a:ext cx="92868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43D59F5-2B0A-4368-9ACF-87C8828DD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082" y="1406767"/>
            <a:ext cx="932769" cy="5182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C538FB-769F-4C0A-903B-6E70DC51D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4663" y="1834353"/>
            <a:ext cx="2091109" cy="7498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6A677F-80C2-48B1-884A-8C0DD387D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6905" y="2112389"/>
            <a:ext cx="2365453" cy="11705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B745F59-C120-48CC-B661-EB0AFE4577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3655" y="2484277"/>
            <a:ext cx="1713124" cy="7559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5B4934-F4DB-483D-BF77-85DF02E386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6128" y="3597812"/>
            <a:ext cx="1518036" cy="8230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0856AEF-E15E-4F5D-93E2-C66818C9D5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9734" y="4674122"/>
            <a:ext cx="2682472" cy="7498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B39AE2-F07C-474B-9742-2931D64F93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5408" y="5768967"/>
            <a:ext cx="9370364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5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78F974BB55646ABEAD4523BF014B1" ma:contentTypeVersion="5" ma:contentTypeDescription="Create a new document." ma:contentTypeScope="" ma:versionID="8cf37f3212e4b8fcf61999cb68f8ee09">
  <xsd:schema xmlns:xsd="http://www.w3.org/2001/XMLSchema" xmlns:xs="http://www.w3.org/2001/XMLSchema" xmlns:p="http://schemas.microsoft.com/office/2006/metadata/properties" xmlns:ns2="4921e149-a19a-41e8-bd6b-88f26a43303e" targetNamespace="http://schemas.microsoft.com/office/2006/metadata/properties" ma:root="true" ma:fieldsID="1bcd643c51a65dc9ef3ee389ce08abcf" ns2:_="">
    <xsd:import namespace="4921e149-a19a-41e8-bd6b-88f26a4330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1e149-a19a-41e8-bd6b-88f26a4330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DC8EE6F-F858-430C-AFCA-78547E5561B5}"/>
</file>

<file path=customXml/itemProps2.xml><?xml version="1.0" encoding="utf-8"?>
<ds:datastoreItem xmlns:ds="http://schemas.openxmlformats.org/officeDocument/2006/customXml" ds:itemID="{CD137226-1C34-4BE0-BB43-0390EC972296}"/>
</file>

<file path=customXml/itemProps3.xml><?xml version="1.0" encoding="utf-8"?>
<ds:datastoreItem xmlns:ds="http://schemas.openxmlformats.org/officeDocument/2006/customXml" ds:itemID="{2B3123A1-9B24-423F-8CDB-D0612A0BB73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4824</TotalTime>
  <Words>91</Words>
  <Application>Microsoft Office PowerPoint</Application>
  <PresentationFormat>A4 Paper (210x297 mm)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Bariol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Caroline Hamilton</cp:lastModifiedBy>
  <cp:revision>126</cp:revision>
  <dcterms:created xsi:type="dcterms:W3CDTF">2019-10-15T10:24:11Z</dcterms:created>
  <dcterms:modified xsi:type="dcterms:W3CDTF">2020-04-10T13:08:16Z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0x0101006D078F974BB55646ABEAD4523BF014B1</vt:lpwstr>
  </property>
</Properties>
</file>